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64" r:id="rId3"/>
    <p:sldId id="267" r:id="rId4"/>
    <p:sldId id="276" r:id="rId5"/>
    <p:sldId id="277" r:id="rId6"/>
    <p:sldId id="275" r:id="rId7"/>
    <p:sldId id="274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AC1E"/>
    <a:srgbClr val="2F5BA3"/>
    <a:srgbClr val="FFF49B"/>
    <a:srgbClr val="E9B5D0"/>
    <a:srgbClr val="5952B6"/>
    <a:srgbClr val="7F7F7F"/>
    <a:srgbClr val="A6628C"/>
    <a:srgbClr val="775C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1264" y="5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media/media1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06EAB4-9153-46AD-BAFA-D2960EDBF0A9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174BEF-4C97-4746-AE23-58BFB56F822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26018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>
                <a:solidFill>
                  <a:prstClr val="black"/>
                </a:solidFill>
              </a:rPr>
              <a:pPr/>
              <a:t>2</a:t>
            </a:fld>
            <a:endParaRPr lang="ko-KR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0990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8255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255429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717E8E-E185-459F-A946-8B0EB19BBD93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7178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99419"/>
            <a:ext cx="7772400" cy="792163"/>
          </a:xfrm>
        </p:spPr>
        <p:txBody>
          <a:bodyPr anchor="b">
            <a:normAutofit/>
          </a:bodyPr>
          <a:lstStyle>
            <a:lvl1pPr algn="ctr">
              <a:defRPr lang="en-US" sz="4400" b="1" kern="1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958417" y="2522538"/>
            <a:ext cx="3227165" cy="433965"/>
          </a:xfrm>
          <a:noFill/>
        </p:spPr>
        <p:txBody>
          <a:bodyPr wrap="none" rtlCol="0">
            <a:spAutoFit/>
          </a:bodyPr>
          <a:lstStyle>
            <a:lvl1pPr marL="0" indent="0" algn="ctr">
              <a:buNone/>
              <a:defRPr lang="en-US" sz="2400" kern="1200" spc="-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pPr marL="0" lvl="0" algn="ctr"/>
            <a:r>
              <a:rPr lang="ko-KR" altLang="en-US" dirty="0"/>
              <a:t>마스터 부제목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78904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84393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1484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제목 슬라이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715418" y="199024"/>
            <a:ext cx="184731" cy="49013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latinLnBrk="0">
              <a:spcBef>
                <a:spcPts val="185"/>
              </a:spcBef>
              <a:tabLst>
                <a:tab pos="65944" algn="l"/>
                <a:tab pos="105510" algn="l"/>
              </a:tabLst>
            </a:pPr>
            <a:endParaRPr lang="en-US" altLang="ko-KR" sz="2585" b="0" dirty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텍스트 개체 틀 3"/>
          <p:cNvSpPr>
            <a:spLocks noGrp="1"/>
          </p:cNvSpPr>
          <p:nvPr>
            <p:ph type="body" sz="quarter" idx="10"/>
          </p:nvPr>
        </p:nvSpPr>
        <p:spPr>
          <a:xfrm>
            <a:off x="775147" y="241982"/>
            <a:ext cx="8168054" cy="523875"/>
          </a:xfrm>
        </p:spPr>
        <p:txBody>
          <a:bodyPr>
            <a:normAutofit/>
          </a:bodyPr>
          <a:lstStyle>
            <a:lvl1pPr marL="0" indent="0" algn="l" defTabSz="844083" rtl="0" eaLnBrk="1" latinLnBrk="0" hangingPunct="1">
              <a:spcBef>
                <a:spcPts val="171"/>
              </a:spcBef>
              <a:buNone/>
              <a:tabLst>
                <a:tab pos="60873" algn="l"/>
                <a:tab pos="97396" algn="l"/>
              </a:tabLst>
              <a:defRPr lang="ko-KR" altLang="en-US" sz="2585" b="1" kern="120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  <p:extLst>
      <p:ext uri="{BB962C8B-B14F-4D97-AF65-F5344CB8AC3E}">
        <p14:creationId xmlns:p14="http://schemas.microsoft.com/office/powerpoint/2010/main" val="1763805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766" y="101757"/>
            <a:ext cx="7924634" cy="519373"/>
          </a:xfrm>
          <a:noFill/>
        </p:spPr>
        <p:txBody>
          <a:bodyPr wrap="square" rtlCol="0">
            <a:spAutoFit/>
          </a:bodyPr>
          <a:lstStyle>
            <a:lvl1pPr algn="l">
              <a:defRPr lang="en-US" sz="3000" b="1" kern="1200" spc="-10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+mn-cs"/>
              </a:defRPr>
            </a:lvl1pPr>
          </a:lstStyle>
          <a:p>
            <a:pPr marL="0" lvl="0" algn="ctr"/>
            <a:r>
              <a:rPr lang="ko-KR" altLang="en-US" dirty="0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0303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1637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3897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540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600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4839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0043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1504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CF1C92-7E38-43A5-AB84-9DB4E9BA64B8}" type="datetimeFigureOut">
              <a:rPr lang="ko-KR" altLang="en-US" smtClean="0"/>
              <a:t>2016-11-10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B8A52E-965E-4E3E-B7A1-00FA0713C3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360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spc="-100" dirty="0">
                <a:solidFill>
                  <a:srgbClr val="F9AC1E"/>
                </a:solidFill>
              </a:rPr>
              <a:t>유</a:t>
            </a:r>
            <a:r>
              <a:rPr lang="ko-KR" altLang="en-US" spc="-100" dirty="0"/>
              <a:t>니티 심화 스터디</a:t>
            </a:r>
          </a:p>
        </p:txBody>
      </p:sp>
    </p:spTree>
    <p:extLst>
      <p:ext uri="{BB962C8B-B14F-4D97-AF65-F5344CB8AC3E}">
        <p14:creationId xmlns:p14="http://schemas.microsoft.com/office/powerpoint/2010/main" val="1834850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버튼을 이용한 </a:t>
            </a:r>
            <a:r>
              <a:rPr lang="en-US" altLang="ko-KR" dirty="0"/>
              <a:t>Player </a:t>
            </a:r>
            <a:r>
              <a:rPr lang="ko-KR" altLang="en-US" dirty="0"/>
              <a:t>이동</a:t>
            </a:r>
            <a:endParaRPr lang="ko-KR" altLang="en-US" dirty="0"/>
          </a:p>
        </p:txBody>
      </p:sp>
      <p:sp>
        <p:nvSpPr>
          <p:cNvPr id="7" name="Freeform 5"/>
          <p:cNvSpPr>
            <a:spLocks/>
          </p:cNvSpPr>
          <p:nvPr/>
        </p:nvSpPr>
        <p:spPr bwMode="auto">
          <a:xfrm>
            <a:off x="3261946" y="3567166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8" name="Freeform 6"/>
          <p:cNvSpPr>
            <a:spLocks/>
          </p:cNvSpPr>
          <p:nvPr/>
        </p:nvSpPr>
        <p:spPr bwMode="auto">
          <a:xfrm>
            <a:off x="5805854" y="3567166"/>
            <a:ext cx="117231" cy="197827"/>
          </a:xfrm>
          <a:custGeom>
            <a:avLst/>
            <a:gdLst>
              <a:gd name="T0" fmla="*/ 0 w 80"/>
              <a:gd name="T1" fmla="*/ 0 h 135"/>
              <a:gd name="T2" fmla="*/ 80 w 80"/>
              <a:gd name="T3" fmla="*/ 68 h 135"/>
              <a:gd name="T4" fmla="*/ 0 w 80"/>
              <a:gd name="T5" fmla="*/ 135 h 135"/>
              <a:gd name="T6" fmla="*/ 0 w 80"/>
              <a:gd name="T7" fmla="*/ 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0" h="135">
                <a:moveTo>
                  <a:pt x="0" y="0"/>
                </a:moveTo>
                <a:lnTo>
                  <a:pt x="80" y="68"/>
                </a:lnTo>
                <a:lnTo>
                  <a:pt x="0" y="135"/>
                </a:lnTo>
                <a:lnTo>
                  <a:pt x="0" y="0"/>
                </a:lnTo>
                <a:close/>
              </a:path>
            </a:pathLst>
          </a:cu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9" name="Freeform 7"/>
          <p:cNvSpPr>
            <a:spLocks/>
          </p:cNvSpPr>
          <p:nvPr/>
        </p:nvSpPr>
        <p:spPr bwMode="auto">
          <a:xfrm>
            <a:off x="659423" y="3879292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9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9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" name="Freeform 8"/>
          <p:cNvSpPr>
            <a:spLocks/>
          </p:cNvSpPr>
          <p:nvPr/>
        </p:nvSpPr>
        <p:spPr bwMode="auto">
          <a:xfrm>
            <a:off x="662354" y="2229269"/>
            <a:ext cx="2782766" cy="1239715"/>
          </a:xfrm>
          <a:custGeom>
            <a:avLst/>
            <a:gdLst>
              <a:gd name="T0" fmla="*/ 401 w 803"/>
              <a:gd name="T1" fmla="*/ 78 h 357"/>
              <a:gd name="T2" fmla="*/ 724 w 803"/>
              <a:gd name="T3" fmla="*/ 357 h 357"/>
              <a:gd name="T4" fmla="*/ 803 w 803"/>
              <a:gd name="T5" fmla="*/ 357 h 357"/>
              <a:gd name="T6" fmla="*/ 401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1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1" y="78"/>
                </a:moveTo>
                <a:cubicBezTo>
                  <a:pt x="565" y="78"/>
                  <a:pt x="701" y="200"/>
                  <a:pt x="724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79" y="157"/>
                  <a:pt x="608" y="0"/>
                  <a:pt x="401" y="0"/>
                </a:cubicBezTo>
                <a:cubicBezTo>
                  <a:pt x="194" y="0"/>
                  <a:pt x="23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7" y="78"/>
                  <a:pt x="401" y="78"/>
                </a:cubicBezTo>
                <a:close/>
              </a:path>
            </a:pathLst>
          </a:custGeom>
          <a:solidFill>
            <a:srgbClr val="63616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>
            <a:off x="3175489" y="3879292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6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6" y="0"/>
                  <a:pt x="726" y="0"/>
                  <a:pt x="726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2" name="Freeform 10"/>
          <p:cNvSpPr>
            <a:spLocks/>
          </p:cNvSpPr>
          <p:nvPr/>
        </p:nvSpPr>
        <p:spPr bwMode="auto">
          <a:xfrm>
            <a:off x="3175489" y="2229269"/>
            <a:ext cx="2785697" cy="1239715"/>
          </a:xfrm>
          <a:custGeom>
            <a:avLst/>
            <a:gdLst>
              <a:gd name="T0" fmla="*/ 402 w 804"/>
              <a:gd name="T1" fmla="*/ 78 h 357"/>
              <a:gd name="T2" fmla="*/ 725 w 804"/>
              <a:gd name="T3" fmla="*/ 357 h 357"/>
              <a:gd name="T4" fmla="*/ 804 w 804"/>
              <a:gd name="T5" fmla="*/ 357 h 357"/>
              <a:gd name="T6" fmla="*/ 402 w 804"/>
              <a:gd name="T7" fmla="*/ 0 h 357"/>
              <a:gd name="T8" fmla="*/ 0 w 804"/>
              <a:gd name="T9" fmla="*/ 357 h 357"/>
              <a:gd name="T10" fmla="*/ 79 w 804"/>
              <a:gd name="T11" fmla="*/ 357 h 357"/>
              <a:gd name="T12" fmla="*/ 402 w 804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4" y="357"/>
                  <a:pt x="804" y="357"/>
                  <a:pt x="804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9" y="357"/>
                  <a:pt x="79" y="357"/>
                  <a:pt x="79" y="357"/>
                </a:cubicBezTo>
                <a:cubicBezTo>
                  <a:pt x="102" y="200"/>
                  <a:pt x="238" y="78"/>
                  <a:pt x="402" y="78"/>
                </a:cubicBezTo>
                <a:close/>
              </a:path>
            </a:pathLst>
          </a:custGeom>
          <a:solidFill>
            <a:srgbClr val="3E3D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3" name="Freeform 11"/>
          <p:cNvSpPr>
            <a:spLocks/>
          </p:cNvSpPr>
          <p:nvPr/>
        </p:nvSpPr>
        <p:spPr bwMode="auto">
          <a:xfrm>
            <a:off x="5698881" y="3879292"/>
            <a:ext cx="2785697" cy="1251438"/>
          </a:xfrm>
          <a:custGeom>
            <a:avLst/>
            <a:gdLst>
              <a:gd name="T0" fmla="*/ 402 w 804"/>
              <a:gd name="T1" fmla="*/ 282 h 360"/>
              <a:gd name="T2" fmla="*/ 78 w 804"/>
              <a:gd name="T3" fmla="*/ 0 h 360"/>
              <a:gd name="T4" fmla="*/ 0 w 804"/>
              <a:gd name="T5" fmla="*/ 0 h 360"/>
              <a:gd name="T6" fmla="*/ 402 w 804"/>
              <a:gd name="T7" fmla="*/ 360 h 360"/>
              <a:gd name="T8" fmla="*/ 804 w 804"/>
              <a:gd name="T9" fmla="*/ 0 h 360"/>
              <a:gd name="T10" fmla="*/ 725 w 804"/>
              <a:gd name="T11" fmla="*/ 0 h 360"/>
              <a:gd name="T12" fmla="*/ 402 w 804"/>
              <a:gd name="T13" fmla="*/ 28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4" h="360">
                <a:moveTo>
                  <a:pt x="402" y="282"/>
                </a:moveTo>
                <a:cubicBezTo>
                  <a:pt x="237" y="282"/>
                  <a:pt x="100" y="159"/>
                  <a:pt x="78" y="0"/>
                </a:cubicBezTo>
                <a:cubicBezTo>
                  <a:pt x="0" y="0"/>
                  <a:pt x="0" y="0"/>
                  <a:pt x="0" y="0"/>
                </a:cubicBezTo>
                <a:cubicBezTo>
                  <a:pt x="22" y="202"/>
                  <a:pt x="194" y="360"/>
                  <a:pt x="402" y="360"/>
                </a:cubicBezTo>
                <a:cubicBezTo>
                  <a:pt x="610" y="360"/>
                  <a:pt x="782" y="202"/>
                  <a:pt x="804" y="0"/>
                </a:cubicBezTo>
                <a:cubicBezTo>
                  <a:pt x="725" y="0"/>
                  <a:pt x="725" y="0"/>
                  <a:pt x="725" y="0"/>
                </a:cubicBezTo>
                <a:cubicBezTo>
                  <a:pt x="704" y="159"/>
                  <a:pt x="567" y="282"/>
                  <a:pt x="402" y="282"/>
                </a:cubicBezTo>
                <a:close/>
              </a:path>
            </a:pathLst>
          </a:custGeom>
          <a:solidFill>
            <a:srgbClr val="2F5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" name="Freeform 12"/>
          <p:cNvSpPr>
            <a:spLocks/>
          </p:cNvSpPr>
          <p:nvPr/>
        </p:nvSpPr>
        <p:spPr bwMode="auto">
          <a:xfrm>
            <a:off x="5698882" y="2229269"/>
            <a:ext cx="2782766" cy="1239715"/>
          </a:xfrm>
          <a:custGeom>
            <a:avLst/>
            <a:gdLst>
              <a:gd name="T0" fmla="*/ 402 w 803"/>
              <a:gd name="T1" fmla="*/ 78 h 357"/>
              <a:gd name="T2" fmla="*/ 725 w 803"/>
              <a:gd name="T3" fmla="*/ 357 h 357"/>
              <a:gd name="T4" fmla="*/ 803 w 803"/>
              <a:gd name="T5" fmla="*/ 357 h 357"/>
              <a:gd name="T6" fmla="*/ 402 w 803"/>
              <a:gd name="T7" fmla="*/ 0 h 357"/>
              <a:gd name="T8" fmla="*/ 0 w 803"/>
              <a:gd name="T9" fmla="*/ 357 h 357"/>
              <a:gd name="T10" fmla="*/ 78 w 803"/>
              <a:gd name="T11" fmla="*/ 357 h 357"/>
              <a:gd name="T12" fmla="*/ 402 w 803"/>
              <a:gd name="T13" fmla="*/ 78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03" h="357">
                <a:moveTo>
                  <a:pt x="402" y="78"/>
                </a:moveTo>
                <a:cubicBezTo>
                  <a:pt x="566" y="78"/>
                  <a:pt x="702" y="200"/>
                  <a:pt x="725" y="357"/>
                </a:cubicBezTo>
                <a:cubicBezTo>
                  <a:pt x="803" y="357"/>
                  <a:pt x="803" y="357"/>
                  <a:pt x="803" y="357"/>
                </a:cubicBezTo>
                <a:cubicBezTo>
                  <a:pt x="780" y="157"/>
                  <a:pt x="609" y="0"/>
                  <a:pt x="402" y="0"/>
                </a:cubicBezTo>
                <a:cubicBezTo>
                  <a:pt x="195" y="0"/>
                  <a:pt x="24" y="157"/>
                  <a:pt x="0" y="357"/>
                </a:cubicBezTo>
                <a:cubicBezTo>
                  <a:pt x="78" y="357"/>
                  <a:pt x="78" y="357"/>
                  <a:pt x="78" y="357"/>
                </a:cubicBezTo>
                <a:cubicBezTo>
                  <a:pt x="101" y="200"/>
                  <a:pt x="238" y="78"/>
                  <a:pt x="402" y="78"/>
                </a:cubicBezTo>
                <a:close/>
              </a:path>
            </a:pathLst>
          </a:custGeom>
          <a:solidFill>
            <a:srgbClr val="2F5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ko-KR" altLang="en-US" sz="1704" b="1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5" name="Oval 13"/>
          <p:cNvSpPr>
            <a:spLocks noChangeArrowheads="1"/>
          </p:cNvSpPr>
          <p:nvPr/>
        </p:nvSpPr>
        <p:spPr bwMode="auto">
          <a:xfrm>
            <a:off x="1068266" y="2690865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6" name="Oval 14"/>
          <p:cNvSpPr>
            <a:spLocks noChangeArrowheads="1"/>
          </p:cNvSpPr>
          <p:nvPr/>
        </p:nvSpPr>
        <p:spPr bwMode="auto">
          <a:xfrm>
            <a:off x="3587262" y="2690865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7" name="Oval 15"/>
          <p:cNvSpPr>
            <a:spLocks noChangeArrowheads="1"/>
          </p:cNvSpPr>
          <p:nvPr/>
        </p:nvSpPr>
        <p:spPr bwMode="auto">
          <a:xfrm>
            <a:off x="6098501" y="2690865"/>
            <a:ext cx="2000250" cy="2006112"/>
          </a:xfrm>
          <a:prstGeom prst="ellipse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8" name="Rectangle 16"/>
          <p:cNvSpPr>
            <a:spLocks noChangeArrowheads="1"/>
          </p:cNvSpPr>
          <p:nvPr/>
        </p:nvSpPr>
        <p:spPr bwMode="auto">
          <a:xfrm>
            <a:off x="1970943" y="3521738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19" name="Rectangle 17"/>
          <p:cNvSpPr>
            <a:spLocks noChangeArrowheads="1"/>
          </p:cNvSpPr>
          <p:nvPr/>
        </p:nvSpPr>
        <p:spPr bwMode="auto">
          <a:xfrm>
            <a:off x="4490671" y="3521738"/>
            <a:ext cx="193431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20" name="Rectangle 18"/>
          <p:cNvSpPr>
            <a:spLocks noChangeArrowheads="1"/>
          </p:cNvSpPr>
          <p:nvPr/>
        </p:nvSpPr>
        <p:spPr bwMode="auto">
          <a:xfrm>
            <a:off x="7001177" y="3521738"/>
            <a:ext cx="194897" cy="27843"/>
          </a:xfrm>
          <a:prstGeom prst="rect">
            <a:avLst/>
          </a:prstGeom>
          <a:solidFill>
            <a:srgbClr val="3F3F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406" tIns="42203" rIns="84406" bIns="42203" numCol="1" anchor="t" anchorCtr="0" compatLnSpc="1">
            <a:prstTxWarp prst="textNoShape">
              <a:avLst/>
            </a:prstTxWarp>
          </a:bodyPr>
          <a:lstStyle/>
          <a:p>
            <a:endParaRPr lang="ko-KR" altLang="en-US" sz="1662"/>
          </a:p>
        </p:txBody>
      </p:sp>
      <p:sp>
        <p:nvSpPr>
          <p:cNvPr id="22" name="TextBox 21"/>
          <p:cNvSpPr txBox="1"/>
          <p:nvPr/>
        </p:nvSpPr>
        <p:spPr>
          <a:xfrm>
            <a:off x="1437450" y="3009265"/>
            <a:ext cx="1261884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버튼 생성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3703175" y="3009265"/>
            <a:ext cx="1768433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스크립트 작성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6055715" y="3009265"/>
            <a:ext cx="2085828" cy="4331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215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F5BA3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클릭 이벤트 설정</a:t>
            </a:r>
          </a:p>
        </p:txBody>
      </p:sp>
    </p:spTree>
    <p:extLst>
      <p:ext uri="{BB962C8B-B14F-4D97-AF65-F5344CB8AC3E}">
        <p14:creationId xmlns:p14="http://schemas.microsoft.com/office/powerpoint/2010/main" val="2531317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10" y="1377277"/>
            <a:ext cx="8785781" cy="3871433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317311" y="6281384"/>
            <a:ext cx="8327068" cy="2922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 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 UI  Panel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생성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 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 UI  Button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생성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위치 설정 후 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Text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작성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317311" y="6702469"/>
            <a:ext cx="8622080" cy="41563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631437" y="783018"/>
            <a:ext cx="4563497" cy="432371"/>
          </a:xfrm>
          <a:prstGeom prst="rect">
            <a:avLst/>
          </a:prstGeom>
          <a:solidFill>
            <a:srgbClr val="2F5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en-US" altLang="ko-KR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Panel &amp; </a:t>
            </a:r>
            <a:r>
              <a:rPr lang="ko-KR" altLang="en-US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버튼 생성 후 </a:t>
            </a:r>
            <a:r>
              <a:rPr lang="en-US" altLang="ko-KR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text </a:t>
            </a:r>
            <a:r>
              <a:rPr lang="ko-KR" altLang="en-US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작성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버튼 생성</a:t>
            </a:r>
          </a:p>
        </p:txBody>
      </p:sp>
    </p:spTree>
    <p:extLst>
      <p:ext uri="{BB962C8B-B14F-4D97-AF65-F5344CB8AC3E}">
        <p14:creationId xmlns:p14="http://schemas.microsoft.com/office/powerpoint/2010/main" val="3330024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311" y="996842"/>
            <a:ext cx="5683250" cy="5588000"/>
          </a:xfrm>
          <a:prstGeom prst="rect">
            <a:avLst/>
          </a:prstGeom>
        </p:spPr>
      </p:pic>
      <p:sp>
        <p:nvSpPr>
          <p:cNvPr id="15" name="직사각형 14"/>
          <p:cNvSpPr/>
          <p:nvPr/>
        </p:nvSpPr>
        <p:spPr>
          <a:xfrm>
            <a:off x="4449293" y="2162487"/>
            <a:ext cx="4965295" cy="173048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Speed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변수 선언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Input.Getkey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 (</a:t>
            </a:r>
            <a:r>
              <a:rPr lang="en-US" altLang="ko-KR" sz="2400" spc="-60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KeyCode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.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방향키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)</a:t>
            </a: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Transform.Translate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(Vector3) </a:t>
            </a: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518796" y="3673863"/>
            <a:ext cx="4424490" cy="41563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449293" y="1563261"/>
            <a:ext cx="4563497" cy="432371"/>
          </a:xfrm>
          <a:prstGeom prst="rect">
            <a:avLst/>
          </a:prstGeom>
          <a:solidFill>
            <a:srgbClr val="2F5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스크립트 작성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스크립트 작성</a:t>
            </a:r>
          </a:p>
        </p:txBody>
      </p:sp>
    </p:spTree>
    <p:extLst>
      <p:ext uri="{BB962C8B-B14F-4D97-AF65-F5344CB8AC3E}">
        <p14:creationId xmlns:p14="http://schemas.microsoft.com/office/powerpoint/2010/main" val="3116409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4470101" y="3171851"/>
            <a:ext cx="4965295" cy="230327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Player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에 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Ball Move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스크립트 부착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Move Speed 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설정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각 버튼마다 </a:t>
            </a:r>
            <a:r>
              <a:rPr lang="en-US" altLang="ko-KR" sz="2400" spc="-60" dirty="0" err="1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OnClick</a:t>
            </a:r>
            <a:r>
              <a:rPr lang="en-US" altLang="ko-KR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 Component</a:t>
            </a:r>
            <a:r>
              <a:rPr lang="ko-KR" altLang="en-US" sz="2400" spc="-60" dirty="0">
                <a:ln>
                  <a:solidFill>
                    <a:srgbClr val="EB5175">
                      <a:alpha val="0"/>
                    </a:srgbClr>
                  </a:solidFill>
                </a:ln>
                <a:solidFill>
                  <a:srgbClr val="211D1C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sym typeface="Wingdings" panose="05000000000000000000" pitchFamily="2" charset="2"/>
              </a:rPr>
              <a:t>에 스크립트 부착 후 함수 지정</a:t>
            </a: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  <a:sym typeface="Wingdings" panose="05000000000000000000" pitchFamily="2" charset="2"/>
            </a:endParaRPr>
          </a:p>
          <a:p>
            <a:pPr marL="158270" indent="-158270" latinLnBrk="0">
              <a:spcBef>
                <a:spcPts val="171"/>
              </a:spcBef>
              <a:buFont typeface="Arial" panose="020B0604020202020204" pitchFamily="34" charset="0"/>
              <a:buChar char="•"/>
              <a:tabLst>
                <a:tab pos="60873" algn="l"/>
                <a:tab pos="97396" algn="l"/>
              </a:tabLst>
            </a:pPr>
            <a:endParaRPr lang="en-US" altLang="ko-KR" sz="2400" spc="-60" dirty="0">
              <a:ln>
                <a:solidFill>
                  <a:srgbClr val="EB5175">
                    <a:alpha val="0"/>
                  </a:srgbClr>
                </a:solidFill>
              </a:ln>
              <a:solidFill>
                <a:srgbClr val="211D1C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4577312" y="5475123"/>
            <a:ext cx="4424490" cy="41563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193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26" name="직사각형 25"/>
          <p:cNvSpPr/>
          <p:nvPr/>
        </p:nvSpPr>
        <p:spPr>
          <a:xfrm>
            <a:off x="4507809" y="2256123"/>
            <a:ext cx="4563497" cy="432371"/>
          </a:xfrm>
          <a:prstGeom prst="rect">
            <a:avLst/>
          </a:prstGeom>
          <a:solidFill>
            <a:srgbClr val="2F5BA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r>
              <a:rPr lang="ko-KR" altLang="en-US" sz="2386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버튼 이벤트 설정</a:t>
            </a:r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클릭 이벤트 설정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32" y="1411681"/>
            <a:ext cx="4284769" cy="109584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33" y="4161377"/>
            <a:ext cx="4288333" cy="1761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209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플레이 영상</a:t>
            </a:r>
          </a:p>
        </p:txBody>
      </p:sp>
      <p:pic>
        <p:nvPicPr>
          <p:cNvPr id="3" name="롤어볼_버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9599" y="1432874"/>
            <a:ext cx="8685306" cy="477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9735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13817" y="1895902"/>
            <a:ext cx="31163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rgbClr val="F9AC1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</a:t>
            </a:r>
            <a:r>
              <a:rPr lang="en-US" altLang="ko-KR" sz="4800" b="1">
                <a:ln>
                  <a:solidFill>
                    <a:schemeClr val="tx1">
                      <a:lumMod val="65000"/>
                      <a:lumOff val="35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hank you</a:t>
            </a:r>
            <a:endParaRPr lang="ko-KR" altLang="en-US" sz="4800" b="1">
              <a:ln>
                <a:solidFill>
                  <a:schemeClr val="tx1">
                    <a:lumMod val="65000"/>
                    <a:lumOff val="35000"/>
                    <a:alpha val="0"/>
                  </a:schemeClr>
                </a:solidFill>
              </a:ln>
              <a:solidFill>
                <a:schemeClr val="bg1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76224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101</TotalTime>
  <Words>88</Words>
  <Application>Microsoft Office PowerPoint</Application>
  <PresentationFormat>화면 슬라이드 쇼(4:3)</PresentationFormat>
  <Paragraphs>26</Paragraphs>
  <Slides>7</Slides>
  <Notes>4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나눔바른고딕</vt:lpstr>
      <vt:lpstr>맑은 고딕</vt:lpstr>
      <vt:lpstr>Arial</vt:lpstr>
      <vt:lpstr>Calibri</vt:lpstr>
      <vt:lpstr>Calibri Light</vt:lpstr>
      <vt:lpstr>Wingdings</vt:lpstr>
      <vt:lpstr>Office 테마</vt:lpstr>
      <vt:lpstr>유니티 심화 스터디</vt:lpstr>
      <vt:lpstr>버튼을 이용한 Player 이동</vt:lpstr>
      <vt:lpstr>버튼 생성</vt:lpstr>
      <vt:lpstr>스크립트 작성</vt:lpstr>
      <vt:lpstr>클릭 이벤트 설정</vt:lpstr>
      <vt:lpstr>플레이 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Jihoon</dc:creator>
  <cp:lastModifiedBy>임소희</cp:lastModifiedBy>
  <cp:revision>19</cp:revision>
  <dcterms:created xsi:type="dcterms:W3CDTF">2016-06-17T02:07:08Z</dcterms:created>
  <dcterms:modified xsi:type="dcterms:W3CDTF">2016-11-09T16:44:28Z</dcterms:modified>
</cp:coreProperties>
</file>

<file path=docProps/thumbnail.jpeg>
</file>